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3027521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504" userDrawn="1">
          <p15:clr>
            <a:srgbClr val="A4A3A4"/>
          </p15:clr>
        </p15:guide>
        <p15:guide id="2" pos="6596" userDrawn="1">
          <p15:clr>
            <a:srgbClr val="A4A3A4"/>
          </p15:clr>
        </p15:guide>
        <p15:guide id="3" pos="1054" userDrawn="1">
          <p15:clr>
            <a:srgbClr val="A4A3A4"/>
          </p15:clr>
        </p15:guide>
        <p15:guide id="4" pos="7045" userDrawn="1">
          <p15:clr>
            <a:srgbClr val="A4A3A4"/>
          </p15:clr>
        </p15:guide>
        <p15:guide id="5" pos="12565" userDrawn="1">
          <p15:clr>
            <a:srgbClr val="A4A3A4"/>
          </p15:clr>
        </p15:guide>
        <p15:guide id="6" pos="18062" userDrawn="1">
          <p15:clr>
            <a:srgbClr val="A4A3A4"/>
          </p15:clr>
        </p15:guide>
        <p15:guide id="7" orient="horz" pos="135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9A5"/>
    <a:srgbClr val="6EA128"/>
    <a:srgbClr val="2B5A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preferSingleView="1">
    <p:restoredLeft sz="15627"/>
    <p:restoredTop sz="94660"/>
  </p:normalViewPr>
  <p:slideViewPr>
    <p:cSldViewPr snapToGrid="0" showGuides="1">
      <p:cViewPr varScale="1">
        <p:scale>
          <a:sx n="25" d="100"/>
          <a:sy n="25" d="100"/>
        </p:scale>
        <p:origin x="5166" y="126"/>
      </p:cViewPr>
      <p:guideLst>
        <p:guide orient="horz" pos="7504"/>
        <p:guide pos="6596"/>
        <p:guide pos="1054"/>
        <p:guide pos="7045"/>
        <p:guide pos="12565"/>
        <p:guide pos="18062"/>
        <p:guide orient="horz" pos="13504"/>
      </p:guideLst>
    </p:cSldViewPr>
  </p:slideViewPr>
  <p:notesTextViewPr>
    <p:cViewPr>
      <p:scale>
        <a:sx n="3" d="2"/>
        <a:sy n="3" d="2"/>
      </p:scale>
      <p:origin x="-6" y="-18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pt-PT"/>
              <a:t>Clique para editar o estilo de subtítulo do Modelo Global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73666-D382-D241-AF2A-71184D8C24C4}" type="datetimeFigureOut">
              <a:rPr lang="pt-PT" smtClean="0"/>
              <a:t>10/08/2026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CD4B2-13F2-E24F-ABBD-604A80F5C90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562151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481" userDrawn="1">
          <p15:clr>
            <a:srgbClr val="FBAE40"/>
          </p15:clr>
        </p15:guide>
        <p15:guide id="2" pos="953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73666-D382-D241-AF2A-71184D8C24C4}" type="datetimeFigureOut">
              <a:rPr lang="pt-PT" smtClean="0"/>
              <a:t>10/08/2026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CD4B2-13F2-E24F-ABBD-604A80F5C90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94175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73666-D382-D241-AF2A-71184D8C24C4}" type="datetimeFigureOut">
              <a:rPr lang="pt-PT" smtClean="0"/>
              <a:t>10/08/2026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CD4B2-13F2-E24F-ABBD-604A80F5C90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74766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73666-D382-D241-AF2A-71184D8C24C4}" type="datetimeFigureOut">
              <a:rPr lang="pt-PT" smtClean="0"/>
              <a:t>10/08/2026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CD4B2-13F2-E24F-ABBD-604A80F5C90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779376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481" userDrawn="1">
          <p15:clr>
            <a:srgbClr val="FBAE40"/>
          </p15:clr>
        </p15:guide>
        <p15:guide id="2" pos="953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>
                    <a:tint val="82000"/>
                  </a:schemeClr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82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82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73666-D382-D241-AF2A-71184D8C24C4}" type="datetimeFigureOut">
              <a:rPr lang="pt-PT" smtClean="0"/>
              <a:t>10/08/2026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CD4B2-13F2-E24F-ABBD-604A80F5C90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6975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73666-D382-D241-AF2A-71184D8C24C4}" type="datetimeFigureOut">
              <a:rPr lang="pt-PT" smtClean="0"/>
              <a:t>10/08/2026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CD4B2-13F2-E24F-ABBD-604A80F5C90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52366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73666-D382-D241-AF2A-71184D8C24C4}" type="datetimeFigureOut">
              <a:rPr lang="pt-PT" smtClean="0"/>
              <a:t>10/08/2026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CD4B2-13F2-E24F-ABBD-604A80F5C90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87682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73666-D382-D241-AF2A-71184D8C24C4}" type="datetimeFigureOut">
              <a:rPr lang="pt-PT" smtClean="0"/>
              <a:t>10/08/2026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CD4B2-13F2-E24F-ABBD-604A80F5C90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32489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73666-D382-D241-AF2A-71184D8C24C4}" type="datetimeFigureOut">
              <a:rPr lang="pt-PT" smtClean="0"/>
              <a:t>10/08/2026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CD4B2-13F2-E24F-ABBD-604A80F5C90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44870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73666-D382-D241-AF2A-71184D8C24C4}" type="datetimeFigureOut">
              <a:rPr lang="pt-PT" smtClean="0"/>
              <a:t>10/08/2026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CD4B2-13F2-E24F-ABBD-604A80F5C90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01805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73666-D382-D241-AF2A-71184D8C24C4}" type="datetimeFigureOut">
              <a:rPr lang="pt-PT" smtClean="0"/>
              <a:t>10/08/2026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CD4B2-13F2-E24F-ABBD-604A80F5C90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2871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A73666-D382-D241-AF2A-71184D8C24C4}" type="datetimeFigureOut">
              <a:rPr lang="pt-PT" smtClean="0"/>
              <a:t>10/08/2026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BACD4B2-13F2-E24F-ABBD-604A80F5C90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36854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481" userDrawn="1">
          <p15:clr>
            <a:srgbClr val="F26B43"/>
          </p15:clr>
        </p15:guide>
        <p15:guide id="2" pos="95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tângulo 50">
            <a:extLst>
              <a:ext uri="{FF2B5EF4-FFF2-40B4-BE49-F238E27FC236}">
                <a16:creationId xmlns:a16="http://schemas.microsoft.com/office/drawing/2014/main" id="{83BA6EC3-EF52-41A1-5F92-7C796EE8C9DF}"/>
              </a:ext>
            </a:extLst>
          </p:cNvPr>
          <p:cNvSpPr/>
          <p:nvPr/>
        </p:nvSpPr>
        <p:spPr>
          <a:xfrm>
            <a:off x="-263864" y="1959327"/>
            <a:ext cx="30539076" cy="7281956"/>
          </a:xfrm>
          <a:prstGeom prst="rect">
            <a:avLst/>
          </a:prstGeom>
          <a:solidFill>
            <a:srgbClr val="6EA1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1763"/>
          </a:p>
        </p:txBody>
      </p:sp>
      <p:sp>
        <p:nvSpPr>
          <p:cNvPr id="52" name="Título 1">
            <a:extLst>
              <a:ext uri="{FF2B5EF4-FFF2-40B4-BE49-F238E27FC236}">
                <a16:creationId xmlns:a16="http://schemas.microsoft.com/office/drawing/2014/main" id="{2FB36484-6844-FB48-CC91-8A3CFCD9B9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84845" y="3168966"/>
            <a:ext cx="17167891" cy="2926891"/>
          </a:xfrm>
        </p:spPr>
        <p:txBody>
          <a:bodyPr>
            <a:noAutofit/>
          </a:bodyPr>
          <a:lstStyle/>
          <a:p>
            <a:pPr algn="l"/>
            <a:r>
              <a:rPr lang="pt-PT" sz="6926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</a:t>
            </a:r>
            <a:r>
              <a:rPr lang="pt-PT" sz="6926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6926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ipsum</a:t>
            </a:r>
            <a:r>
              <a:rPr lang="pt-PT" sz="6926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6926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dolor</a:t>
            </a:r>
            <a:r>
              <a:rPr lang="pt-PT" sz="6926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6926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sit</a:t>
            </a:r>
            <a:r>
              <a:rPr lang="pt-PT" sz="6926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6926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amet</a:t>
            </a:r>
            <a:r>
              <a:rPr lang="pt-PT" sz="6926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t-PT" sz="6926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consectetur</a:t>
            </a:r>
            <a:r>
              <a:rPr lang="pt-PT" sz="6926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6926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adipiscing</a:t>
            </a:r>
            <a:r>
              <a:rPr lang="pt-PT" sz="6926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6926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elit.Lorem</a:t>
            </a:r>
            <a:r>
              <a:rPr lang="pt-PT" sz="6926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6926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ipsum</a:t>
            </a:r>
            <a:r>
              <a:rPr lang="pt-PT" sz="6926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6926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dolor</a:t>
            </a:r>
            <a:r>
              <a:rPr lang="pt-PT" sz="6926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6926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sit</a:t>
            </a:r>
            <a:r>
              <a:rPr lang="pt-PT" sz="6926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6926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amet</a:t>
            </a:r>
            <a:r>
              <a:rPr lang="pt-PT" sz="6926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t-PT" sz="6926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consectetur</a:t>
            </a:r>
            <a:r>
              <a:rPr lang="pt-PT" sz="6926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6926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adipiscing</a:t>
            </a:r>
            <a:r>
              <a:rPr lang="pt-PT" sz="6926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6926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elit</a:t>
            </a:r>
            <a:r>
              <a:rPr lang="pt-PT" sz="6926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9BA84C7-1DB5-EB28-841F-AAA3A1E28C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43385" y="10583826"/>
            <a:ext cx="6172525" cy="1343936"/>
          </a:xfrm>
        </p:spPr>
        <p:txBody>
          <a:bodyPr>
            <a:normAutofit/>
          </a:bodyPr>
          <a:lstStyle/>
          <a:p>
            <a:pPr algn="l"/>
            <a:r>
              <a:rPr lang="pt-PT" sz="6926" b="1" dirty="0">
                <a:solidFill>
                  <a:srgbClr val="6EA1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Introdução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4B4AC6E4-DADB-07CA-0256-54249DFB77E9}"/>
              </a:ext>
            </a:extLst>
          </p:cNvPr>
          <p:cNvSpPr txBox="1">
            <a:spLocks/>
          </p:cNvSpPr>
          <p:nvPr/>
        </p:nvSpPr>
        <p:spPr>
          <a:xfrm>
            <a:off x="11583517" y="7120586"/>
            <a:ext cx="18717423" cy="587212"/>
          </a:xfrm>
          <a:prstGeom prst="rect">
            <a:avLst/>
          </a:prstGeom>
        </p:spPr>
        <p:txBody>
          <a:bodyPr vert="horz" lIns="90468" tIns="45234" rIns="90468" bIns="45234" rtlCol="0" anchor="b">
            <a:noAutofit/>
          </a:bodyPr>
          <a:lstStyle>
            <a:lvl1pPr algn="ctr" defTabSz="306004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7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1979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Instituição, 2 Instituição, 3 Instituição, </a:t>
            </a:r>
            <a:endParaRPr lang="pt-PT" sz="1979" baseline="30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D7FD925E-E8AA-87DC-DF00-5EC6FA26E66F}"/>
              </a:ext>
            </a:extLst>
          </p:cNvPr>
          <p:cNvSpPr txBox="1">
            <a:spLocks/>
          </p:cNvSpPr>
          <p:nvPr/>
        </p:nvSpPr>
        <p:spPr>
          <a:xfrm>
            <a:off x="1743385" y="11927763"/>
            <a:ext cx="8727919" cy="9169531"/>
          </a:xfrm>
          <a:prstGeom prst="rect">
            <a:avLst/>
          </a:prstGeom>
        </p:spPr>
        <p:txBody>
          <a:bodyPr vert="horz" lIns="90468" tIns="45234" rIns="90468" bIns="45234" numCol="1" spcCol="720000" rtlCol="0">
            <a:noAutofit/>
          </a:bodyPr>
          <a:lstStyle>
            <a:lvl1pPr marL="0" indent="0" algn="ctr" defTabSz="3060040" rtl="0" eaLnBrk="1" latinLnBrk="0" hangingPunct="1">
              <a:lnSpc>
                <a:spcPct val="90000"/>
              </a:lnSpc>
              <a:spcBef>
                <a:spcPts val="3347"/>
              </a:spcBef>
              <a:buFont typeface="Arial" panose="020B0604020202020204" pitchFamily="34" charset="0"/>
              <a:buNone/>
              <a:defRPr sz="8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530020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669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060040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6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9005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12007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65009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18011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71013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240158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Nunc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metus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elit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vulputate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sed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pellentesque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non,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pharetra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vel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nulla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Sed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dui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nisl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vulputate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congue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nec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rutrum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eu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arcu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Etiam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nulla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sed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urna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eleifend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mollis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sit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amet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tortor.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mollis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in eros vitae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iaculis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Vestibulum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feugiat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arcu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tellus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tincidunt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fermentum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porta. In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aliquam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congue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malesuada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In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quam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magna,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elementum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a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nibh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convallis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rhoncus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nibh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  <a:p>
            <a:pPr algn="l"/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Praesent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condimentum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sagittis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ante, ut pulvinar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metus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dapibus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quis.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sit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amet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massa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nulla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Vestibulum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vulputate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volutpat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condimentum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Donec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volutpat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sollicitudin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metus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ut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ornare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lorem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egestas non.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Pellentesque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sit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amet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tellus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elit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Mauris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lobortis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auctor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mauris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convallis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Nulla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rutrum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congue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justo.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Fusce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aliquam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felis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lacus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fermentum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laoreet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purus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rhoncus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Integer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finibus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urna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ullamcorper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diam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rhoncus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commodo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Morbi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porta sem eu sem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faucibus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lobortis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lorem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facilisis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In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mollis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dui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vel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imperdiet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auctor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Phasellus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interdum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augue.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Proin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venenatis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posuere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lectus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sed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suscipit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lorem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laoreet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sit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amet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pretium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tortor ut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nunc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sodales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iaculis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1DF8B943-9758-D570-EA7C-DB08A0DD472C}"/>
              </a:ext>
            </a:extLst>
          </p:cNvPr>
          <p:cNvSpPr txBox="1">
            <a:spLocks/>
          </p:cNvSpPr>
          <p:nvPr/>
        </p:nvSpPr>
        <p:spPr>
          <a:xfrm>
            <a:off x="1743385" y="21956889"/>
            <a:ext cx="6172525" cy="1343936"/>
          </a:xfrm>
          <a:prstGeom prst="rect">
            <a:avLst/>
          </a:prstGeom>
        </p:spPr>
        <p:txBody>
          <a:bodyPr vert="horz" lIns="90468" tIns="45234" rIns="90468" bIns="45234" rtlCol="0">
            <a:normAutofit/>
          </a:bodyPr>
          <a:lstStyle>
            <a:lvl1pPr marL="0" indent="0" algn="ctr" defTabSz="3060040" rtl="0" eaLnBrk="1" latinLnBrk="0" hangingPunct="1">
              <a:lnSpc>
                <a:spcPct val="90000"/>
              </a:lnSpc>
              <a:spcBef>
                <a:spcPts val="3347"/>
              </a:spcBef>
              <a:buFont typeface="Arial" panose="020B0604020202020204" pitchFamily="34" charset="0"/>
              <a:buNone/>
              <a:defRPr sz="8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530020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669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060040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6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9005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12007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65009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18011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71013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240158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PT" sz="6926" b="1" dirty="0">
                <a:solidFill>
                  <a:srgbClr val="6EA1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Metodologia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99975725-7281-AC7F-9C8E-8A25318F75A4}"/>
              </a:ext>
            </a:extLst>
          </p:cNvPr>
          <p:cNvSpPr txBox="1">
            <a:spLocks/>
          </p:cNvSpPr>
          <p:nvPr/>
        </p:nvSpPr>
        <p:spPr>
          <a:xfrm>
            <a:off x="1743385" y="23300825"/>
            <a:ext cx="8727919" cy="9169531"/>
          </a:xfrm>
          <a:prstGeom prst="rect">
            <a:avLst/>
          </a:prstGeom>
        </p:spPr>
        <p:txBody>
          <a:bodyPr vert="horz" lIns="90468" tIns="45234" rIns="90468" bIns="45234" numCol="1" spcCol="720000" rtlCol="0">
            <a:noAutofit/>
          </a:bodyPr>
          <a:lstStyle>
            <a:lvl1pPr marL="0" indent="0" algn="ctr" defTabSz="3060040" rtl="0" eaLnBrk="1" latinLnBrk="0" hangingPunct="1">
              <a:lnSpc>
                <a:spcPct val="90000"/>
              </a:lnSpc>
              <a:spcBef>
                <a:spcPts val="3347"/>
              </a:spcBef>
              <a:buFont typeface="Arial" panose="020B0604020202020204" pitchFamily="34" charset="0"/>
              <a:buNone/>
              <a:defRPr sz="8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530020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669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060040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6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9005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12007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65009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18011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71013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240158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Nunc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metus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elit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vulputate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sed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pellentesque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non,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pharetra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vel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nulla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Sed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dui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nisl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vulputate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congue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nec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rutrum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eu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arcu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Etiam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nulla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sed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urna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eleifend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mollis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sit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amet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tortor.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mollis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in eros vitae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iaculis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Vestibulum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feugiat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arcu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tellus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tincidunt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fermentum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porta. In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aliquam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congue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malesuada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In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quam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magna,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elementum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a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nibh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convallis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rhoncus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nibh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  <a:p>
            <a:pPr algn="l"/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Praesent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condimentum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sagittis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ante, ut pulvinar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metus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dapibus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quis.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sit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amet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massa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nulla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Vestibulum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vulputate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volutpat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condimentum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Donec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volutpat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sollicitudin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metus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ut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ornare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lorem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egestas non.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Pellentesque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sit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amet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tellus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elit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Mauris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lobortis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auctor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mauris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convallis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Nulla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rutrum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congue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justo.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Fusce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aliquam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felis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lacus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fermentum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laoreet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purus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rhoncus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Integer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finibus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urna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ullamcorper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diam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rhoncus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commodo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Morbi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porta sem eu sem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faucibus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lobortis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lorem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facilisis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In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mollis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dui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vel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imperdiet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auctor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Phasellus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interdum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augue.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Proin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venenatis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posuere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lectus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sed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suscipit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lorem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laoreet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sit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amet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pretium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tortor ut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nunc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sodales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iaculis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37E66022-1113-F016-F7C1-44D42E11CA05}"/>
              </a:ext>
            </a:extLst>
          </p:cNvPr>
          <p:cNvSpPr txBox="1">
            <a:spLocks/>
          </p:cNvSpPr>
          <p:nvPr/>
        </p:nvSpPr>
        <p:spPr>
          <a:xfrm>
            <a:off x="1711074" y="33329951"/>
            <a:ext cx="6172525" cy="1343936"/>
          </a:xfrm>
          <a:prstGeom prst="rect">
            <a:avLst/>
          </a:prstGeom>
        </p:spPr>
        <p:txBody>
          <a:bodyPr vert="horz" lIns="90468" tIns="45234" rIns="90468" bIns="45234" rtlCol="0">
            <a:normAutofit/>
          </a:bodyPr>
          <a:lstStyle>
            <a:lvl1pPr marL="0" indent="0" algn="ctr" defTabSz="3060040" rtl="0" eaLnBrk="1" latinLnBrk="0" hangingPunct="1">
              <a:lnSpc>
                <a:spcPct val="90000"/>
              </a:lnSpc>
              <a:spcBef>
                <a:spcPts val="3347"/>
              </a:spcBef>
              <a:buFont typeface="Arial" panose="020B0604020202020204" pitchFamily="34" charset="0"/>
              <a:buNone/>
              <a:defRPr sz="8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530020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669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060040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6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9005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12007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65009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18011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71013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240158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PT" sz="6926" b="1" dirty="0">
                <a:solidFill>
                  <a:srgbClr val="6EA1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Discussão</a:t>
            </a:r>
          </a:p>
        </p:txBody>
      </p:sp>
      <p:sp>
        <p:nvSpPr>
          <p:cNvPr id="11" name="Subtítulo 2">
            <a:extLst>
              <a:ext uri="{FF2B5EF4-FFF2-40B4-BE49-F238E27FC236}">
                <a16:creationId xmlns:a16="http://schemas.microsoft.com/office/drawing/2014/main" id="{A1C6AF30-250A-D3DF-32F5-3B839B55EEFF}"/>
              </a:ext>
            </a:extLst>
          </p:cNvPr>
          <p:cNvSpPr txBox="1">
            <a:spLocks/>
          </p:cNvSpPr>
          <p:nvPr/>
        </p:nvSpPr>
        <p:spPr>
          <a:xfrm>
            <a:off x="1711074" y="34673888"/>
            <a:ext cx="8727919" cy="6746292"/>
          </a:xfrm>
          <a:prstGeom prst="rect">
            <a:avLst/>
          </a:prstGeom>
        </p:spPr>
        <p:txBody>
          <a:bodyPr vert="horz" lIns="90468" tIns="45234" rIns="90468" bIns="45234" numCol="1" spcCol="720000" rtlCol="0">
            <a:noAutofit/>
          </a:bodyPr>
          <a:lstStyle>
            <a:lvl1pPr marL="0" indent="0" algn="ctr" defTabSz="3060040" rtl="0" eaLnBrk="1" latinLnBrk="0" hangingPunct="1">
              <a:lnSpc>
                <a:spcPct val="90000"/>
              </a:lnSpc>
              <a:spcBef>
                <a:spcPts val="3347"/>
              </a:spcBef>
              <a:buFont typeface="Arial" panose="020B0604020202020204" pitchFamily="34" charset="0"/>
              <a:buNone/>
              <a:defRPr sz="8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530020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669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060040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6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9005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12007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65009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18011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71013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240158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Nunc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metus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elit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vulputate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sed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pellentesque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non,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pharetra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vel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nulla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Sed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dui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nisl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vulputate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congue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nec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rutrum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eu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arcu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Etiam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nulla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sed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urna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eleifend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mollis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sit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amet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tortor.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mollis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in eros vitae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iaculis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Vestibulum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feugiat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arcu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tellus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tincidunt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fermentum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porta. In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aliquam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congue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malesuada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In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quam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magna,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elementum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a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nibh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convallis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rhoncus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nibh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  <a:p>
            <a:pPr algn="l"/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Praesent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condimentum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sagittis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ante, ut pulvinar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metus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dapibus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quis.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sit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amet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massa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nulla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Vestibulum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vulputate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volutpat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condimentum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Donec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volutpat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sollicitudin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metus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ut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ornare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lorem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egestas non.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Pellentesque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sit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amet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tellus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elit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Mauris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lobortis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auctor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mauris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convallis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Nulla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rutrum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congue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justo.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Fusce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aliquam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felis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lacus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fermentum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laoreet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purus</a:t>
            </a:r>
          </a:p>
        </p:txBody>
      </p:sp>
      <p:sp>
        <p:nvSpPr>
          <p:cNvPr id="12" name="Subtítulo 2">
            <a:extLst>
              <a:ext uri="{FF2B5EF4-FFF2-40B4-BE49-F238E27FC236}">
                <a16:creationId xmlns:a16="http://schemas.microsoft.com/office/drawing/2014/main" id="{73C7CBFA-A1D2-6E14-271B-DC2F74D7A369}"/>
              </a:ext>
            </a:extLst>
          </p:cNvPr>
          <p:cNvSpPr txBox="1">
            <a:spLocks/>
          </p:cNvSpPr>
          <p:nvPr/>
        </p:nvSpPr>
        <p:spPr>
          <a:xfrm>
            <a:off x="11177856" y="10486897"/>
            <a:ext cx="6172525" cy="1343936"/>
          </a:xfrm>
          <a:prstGeom prst="rect">
            <a:avLst/>
          </a:prstGeom>
        </p:spPr>
        <p:txBody>
          <a:bodyPr vert="horz" lIns="90468" tIns="45234" rIns="90468" bIns="45234" rtlCol="0">
            <a:normAutofit/>
          </a:bodyPr>
          <a:lstStyle>
            <a:lvl1pPr marL="0" indent="0" algn="ctr" defTabSz="3060040" rtl="0" eaLnBrk="1" latinLnBrk="0" hangingPunct="1">
              <a:lnSpc>
                <a:spcPct val="90000"/>
              </a:lnSpc>
              <a:spcBef>
                <a:spcPts val="3347"/>
              </a:spcBef>
              <a:buFont typeface="Arial" panose="020B0604020202020204" pitchFamily="34" charset="0"/>
              <a:buNone/>
              <a:defRPr sz="8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530020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669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060040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6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9005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12007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65009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18011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71013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240158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PT" sz="6926" b="1" dirty="0">
                <a:solidFill>
                  <a:srgbClr val="6EA1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Resultados</a:t>
            </a:r>
          </a:p>
        </p:txBody>
      </p:sp>
      <p:sp>
        <p:nvSpPr>
          <p:cNvPr id="13" name="Subtítulo 2">
            <a:extLst>
              <a:ext uri="{FF2B5EF4-FFF2-40B4-BE49-F238E27FC236}">
                <a16:creationId xmlns:a16="http://schemas.microsoft.com/office/drawing/2014/main" id="{6E5FDF29-F1FC-6F93-40CF-B2CA59270CFA}"/>
              </a:ext>
            </a:extLst>
          </p:cNvPr>
          <p:cNvSpPr txBox="1">
            <a:spLocks/>
          </p:cNvSpPr>
          <p:nvPr/>
        </p:nvSpPr>
        <p:spPr>
          <a:xfrm>
            <a:off x="11177856" y="11830834"/>
            <a:ext cx="8727919" cy="9169531"/>
          </a:xfrm>
          <a:prstGeom prst="rect">
            <a:avLst/>
          </a:prstGeom>
        </p:spPr>
        <p:txBody>
          <a:bodyPr vert="horz" lIns="90468" tIns="45234" rIns="90468" bIns="45234" numCol="1" spcCol="720000" rtlCol="0">
            <a:noAutofit/>
          </a:bodyPr>
          <a:lstStyle>
            <a:lvl1pPr marL="0" indent="0" algn="ctr" defTabSz="3060040" rtl="0" eaLnBrk="1" latinLnBrk="0" hangingPunct="1">
              <a:lnSpc>
                <a:spcPct val="90000"/>
              </a:lnSpc>
              <a:spcBef>
                <a:spcPts val="3347"/>
              </a:spcBef>
              <a:buFont typeface="Arial" panose="020B0604020202020204" pitchFamily="34" charset="0"/>
              <a:buNone/>
              <a:defRPr sz="8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530020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669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060040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6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9005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12007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65009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18011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71013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240158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Nunc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metus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elit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vulputate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sed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pellentesque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non,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pharetra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vel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nulla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Sed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dui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nisl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vulputate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congue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nec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rutrum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eu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arcu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Etiam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nulla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sed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urna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eleifend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mollis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sit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amet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tortor.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mollis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in eros vitae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iaculis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Vestibulum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feugiat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arcu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tellus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tincidunt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fermentum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porta. In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aliquam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congue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malesuada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In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quam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magna,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elementum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a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nibh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convallis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rhoncus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nibh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  <a:p>
            <a:pPr algn="l"/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Praesent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condimentum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sagittis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ante, ut pulvinar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metus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dapibus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quis.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sit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amet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massa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nulla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Vestibulum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vulputate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volutpat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condimentum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Donec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volutpat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sollicitudin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metus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ut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ornare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lorem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egestas non.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Pellentesque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sit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amet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tellus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elit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Mauris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lobortis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auctor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mauris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convallis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Nulla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rutrum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congue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justo.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Fusce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aliquam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felis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lacus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fermentum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laoreet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purus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rhoncus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Integer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finibus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urna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ullamcorper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diam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rhoncus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commodo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Morbi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porta sem eu sem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faucibus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lobortis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lorem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facilisis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In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mollis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dui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vel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imperdiet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auctor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Phasellus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interdum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augue.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Proin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venenatis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posuere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lectus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sed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suscipit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lorem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laoreet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sit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amet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pretium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tortor ut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nunc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sodales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iaculis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66B58055-FC6D-B5B9-A70E-4869B9ED42E2}"/>
              </a:ext>
            </a:extLst>
          </p:cNvPr>
          <p:cNvSpPr/>
          <p:nvPr/>
        </p:nvSpPr>
        <p:spPr>
          <a:xfrm>
            <a:off x="11177856" y="21402667"/>
            <a:ext cx="8775786" cy="73939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1763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808336CE-5A1A-3B27-3669-D08300577119}"/>
              </a:ext>
            </a:extLst>
          </p:cNvPr>
          <p:cNvSpPr/>
          <p:nvPr/>
        </p:nvSpPr>
        <p:spPr>
          <a:xfrm>
            <a:off x="11210166" y="29318576"/>
            <a:ext cx="8727919" cy="72551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1763"/>
          </a:p>
        </p:txBody>
      </p:sp>
      <p:sp>
        <p:nvSpPr>
          <p:cNvPr id="16" name="Subtítulo 2">
            <a:extLst>
              <a:ext uri="{FF2B5EF4-FFF2-40B4-BE49-F238E27FC236}">
                <a16:creationId xmlns:a16="http://schemas.microsoft.com/office/drawing/2014/main" id="{2AFEE864-44DB-413B-2F0B-D60F443D00FD}"/>
              </a:ext>
            </a:extLst>
          </p:cNvPr>
          <p:cNvSpPr txBox="1">
            <a:spLocks/>
          </p:cNvSpPr>
          <p:nvPr/>
        </p:nvSpPr>
        <p:spPr>
          <a:xfrm>
            <a:off x="11210166" y="37234486"/>
            <a:ext cx="8727919" cy="3959525"/>
          </a:xfrm>
          <a:prstGeom prst="rect">
            <a:avLst/>
          </a:prstGeom>
        </p:spPr>
        <p:txBody>
          <a:bodyPr vert="horz" lIns="90468" tIns="45234" rIns="90468" bIns="45234" numCol="1" spcCol="720000" rtlCol="0">
            <a:noAutofit/>
          </a:bodyPr>
          <a:lstStyle>
            <a:lvl1pPr marL="0" indent="0" algn="ctr" defTabSz="3060040" rtl="0" eaLnBrk="1" latinLnBrk="0" hangingPunct="1">
              <a:lnSpc>
                <a:spcPct val="90000"/>
              </a:lnSpc>
              <a:spcBef>
                <a:spcPts val="3347"/>
              </a:spcBef>
              <a:buFont typeface="Arial" panose="020B0604020202020204" pitchFamily="34" charset="0"/>
              <a:buNone/>
              <a:defRPr sz="8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530020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669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060040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6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9005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12007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65009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18011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71013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240158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Nunc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metus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elit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vulputate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sed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pellentesque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non,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pharetra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vel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nulla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Sed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dui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nisl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vulputate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congue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nec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rutrum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eu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arcu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Etiam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nulla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sed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urna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eleifend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mollis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sit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amet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tortor.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mollis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in eros vitae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iaculis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Vestibulum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feugiat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arcu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tellus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tincidunt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fermentum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porta. In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aliquam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congue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malesuada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In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quam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magna,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elementum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a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nibh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convallis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rhoncus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nibh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</p:txBody>
      </p:sp>
      <p:cxnSp>
        <p:nvCxnSpPr>
          <p:cNvPr id="21" name="Conexão Reta 20">
            <a:extLst>
              <a:ext uri="{FF2B5EF4-FFF2-40B4-BE49-F238E27FC236}">
                <a16:creationId xmlns:a16="http://schemas.microsoft.com/office/drawing/2014/main" id="{F7A6E701-8DAC-9327-C972-DE2647BB899E}"/>
              </a:ext>
            </a:extLst>
          </p:cNvPr>
          <p:cNvCxnSpPr>
            <a:cxnSpLocks/>
          </p:cNvCxnSpPr>
          <p:nvPr/>
        </p:nvCxnSpPr>
        <p:spPr>
          <a:xfrm>
            <a:off x="5947402" y="11205697"/>
            <a:ext cx="4523901" cy="0"/>
          </a:xfrm>
          <a:prstGeom prst="line">
            <a:avLst/>
          </a:prstGeom>
          <a:ln w="12700">
            <a:solidFill>
              <a:srgbClr val="6EA12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exão Reta 22">
            <a:extLst>
              <a:ext uri="{FF2B5EF4-FFF2-40B4-BE49-F238E27FC236}">
                <a16:creationId xmlns:a16="http://schemas.microsoft.com/office/drawing/2014/main" id="{456CFC72-9977-7716-BF65-27987BD5411C}"/>
              </a:ext>
            </a:extLst>
          </p:cNvPr>
          <p:cNvCxnSpPr>
            <a:cxnSpLocks/>
          </p:cNvCxnSpPr>
          <p:nvPr/>
        </p:nvCxnSpPr>
        <p:spPr>
          <a:xfrm>
            <a:off x="15429741" y="11105177"/>
            <a:ext cx="4523901" cy="0"/>
          </a:xfrm>
          <a:prstGeom prst="line">
            <a:avLst/>
          </a:prstGeom>
          <a:ln w="12700">
            <a:solidFill>
              <a:srgbClr val="6EA12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exão Reta 23">
            <a:extLst>
              <a:ext uri="{FF2B5EF4-FFF2-40B4-BE49-F238E27FC236}">
                <a16:creationId xmlns:a16="http://schemas.microsoft.com/office/drawing/2014/main" id="{E46697CD-4151-3525-A163-8CA6A2501E01}"/>
              </a:ext>
            </a:extLst>
          </p:cNvPr>
          <p:cNvCxnSpPr>
            <a:cxnSpLocks/>
          </p:cNvCxnSpPr>
          <p:nvPr/>
        </p:nvCxnSpPr>
        <p:spPr>
          <a:xfrm>
            <a:off x="6651039" y="22564399"/>
            <a:ext cx="3820265" cy="0"/>
          </a:xfrm>
          <a:prstGeom prst="line">
            <a:avLst/>
          </a:prstGeom>
          <a:ln w="12700">
            <a:solidFill>
              <a:srgbClr val="6EA12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exão Reta 25">
            <a:extLst>
              <a:ext uri="{FF2B5EF4-FFF2-40B4-BE49-F238E27FC236}">
                <a16:creationId xmlns:a16="http://schemas.microsoft.com/office/drawing/2014/main" id="{F1ECD985-667E-AD90-4D1F-5105C11703F1}"/>
              </a:ext>
            </a:extLst>
          </p:cNvPr>
          <p:cNvCxnSpPr>
            <a:cxnSpLocks/>
          </p:cNvCxnSpPr>
          <p:nvPr/>
        </p:nvCxnSpPr>
        <p:spPr>
          <a:xfrm>
            <a:off x="5629091" y="33939854"/>
            <a:ext cx="4842213" cy="0"/>
          </a:xfrm>
          <a:prstGeom prst="line">
            <a:avLst/>
          </a:prstGeom>
          <a:ln w="12700">
            <a:solidFill>
              <a:srgbClr val="6EA12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Subtítulo 2">
            <a:extLst>
              <a:ext uri="{FF2B5EF4-FFF2-40B4-BE49-F238E27FC236}">
                <a16:creationId xmlns:a16="http://schemas.microsoft.com/office/drawing/2014/main" id="{D0645ADF-2326-3F68-FD08-FF9B9341CA88}"/>
              </a:ext>
            </a:extLst>
          </p:cNvPr>
          <p:cNvSpPr txBox="1">
            <a:spLocks/>
          </p:cNvSpPr>
          <p:nvPr/>
        </p:nvSpPr>
        <p:spPr>
          <a:xfrm>
            <a:off x="20870806" y="11830834"/>
            <a:ext cx="7770067" cy="9169531"/>
          </a:xfrm>
          <a:prstGeom prst="rect">
            <a:avLst/>
          </a:prstGeom>
        </p:spPr>
        <p:txBody>
          <a:bodyPr vert="horz" lIns="90468" tIns="45234" rIns="90468" bIns="45234" numCol="1" spcCol="720000" rtlCol="0">
            <a:noAutofit/>
          </a:bodyPr>
          <a:lstStyle>
            <a:lvl1pPr marL="0" indent="0" algn="ctr" defTabSz="3060040" rtl="0" eaLnBrk="1" latinLnBrk="0" hangingPunct="1">
              <a:lnSpc>
                <a:spcPct val="90000"/>
              </a:lnSpc>
              <a:spcBef>
                <a:spcPts val="3347"/>
              </a:spcBef>
              <a:buFont typeface="Arial" panose="020B0604020202020204" pitchFamily="34" charset="0"/>
              <a:buNone/>
              <a:defRPr sz="8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530020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669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060040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6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9005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12007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65009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18011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71013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240158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Nunc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metus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elit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vulputate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sed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pellentesque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non,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pharetra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vel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nulla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Sed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dui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nisl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vulputate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congue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nec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rutrum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eu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arcu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Etiam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nulla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sed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urna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eleifend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mollis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sit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amet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tortor.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mollis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in eros vitae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iaculis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Vestibulum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feugiat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arcu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tellus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tincidunt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fermentum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porta. In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aliquam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congue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malesuada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In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quam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magna,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elementum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a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nibh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convallis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rhoncus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nibh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  <a:p>
            <a:pPr algn="l"/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Praesent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condimentum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sagittis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ante, ut pulvinar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metus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dapibus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quis.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sit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amet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massa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nulla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Vestibulum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vulputate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volutpat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condimentum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Donec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volutpat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sollicitudin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metus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ut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ornare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lorem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egestas non.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Pellentesque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sit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amet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tellus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elit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Mauris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lobortis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auctor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mauris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convallis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Nulla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rutrum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congue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justo.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Fusce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aliquam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felis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lacus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fermentum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laoreet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purus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rhoncus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Integer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finibus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urna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ullamcorper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diam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rhoncus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commodo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Morbi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porta sem eu sem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faucibus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lobortis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lorem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facilisis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In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mollis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dui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vel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imperdiet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auctor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Phasellus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interdum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augue.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Proin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venenatis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posuere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lectus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sed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suscipit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lorem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laoreet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sit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amet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pretium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tortor ut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nunc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sodales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iaculis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</p:txBody>
      </p:sp>
      <p:sp>
        <p:nvSpPr>
          <p:cNvPr id="29" name="Subtítulo 2">
            <a:extLst>
              <a:ext uri="{FF2B5EF4-FFF2-40B4-BE49-F238E27FC236}">
                <a16:creationId xmlns:a16="http://schemas.microsoft.com/office/drawing/2014/main" id="{95FF252D-96AC-B452-AFDD-3107A32EE0CB}"/>
              </a:ext>
            </a:extLst>
          </p:cNvPr>
          <p:cNvSpPr txBox="1">
            <a:spLocks/>
          </p:cNvSpPr>
          <p:nvPr/>
        </p:nvSpPr>
        <p:spPr>
          <a:xfrm>
            <a:off x="20903116" y="10583267"/>
            <a:ext cx="7705448" cy="1343936"/>
          </a:xfrm>
          <a:prstGeom prst="rect">
            <a:avLst/>
          </a:prstGeom>
        </p:spPr>
        <p:txBody>
          <a:bodyPr vert="horz" lIns="90468" tIns="45234" rIns="90468" bIns="45234" rtlCol="0">
            <a:normAutofit/>
          </a:bodyPr>
          <a:lstStyle>
            <a:lvl1pPr marL="0" indent="0" algn="ctr" defTabSz="3060040" rtl="0" eaLnBrk="1" latinLnBrk="0" hangingPunct="1">
              <a:lnSpc>
                <a:spcPct val="90000"/>
              </a:lnSpc>
              <a:spcBef>
                <a:spcPts val="3347"/>
              </a:spcBef>
              <a:buFont typeface="Arial" panose="020B0604020202020204" pitchFamily="34" charset="0"/>
              <a:buNone/>
              <a:defRPr sz="8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530020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669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060040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6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9005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12007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65009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18011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71013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240158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PT" sz="6926" b="1" dirty="0">
                <a:solidFill>
                  <a:srgbClr val="6EA1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Conclusões</a:t>
            </a:r>
          </a:p>
        </p:txBody>
      </p:sp>
      <p:cxnSp>
        <p:nvCxnSpPr>
          <p:cNvPr id="30" name="Conexão Reta 29">
            <a:extLst>
              <a:ext uri="{FF2B5EF4-FFF2-40B4-BE49-F238E27FC236}">
                <a16:creationId xmlns:a16="http://schemas.microsoft.com/office/drawing/2014/main" id="{5C4D3071-29E0-0266-0541-1DE4AAAE6588}"/>
              </a:ext>
            </a:extLst>
          </p:cNvPr>
          <p:cNvCxnSpPr>
            <a:cxnSpLocks/>
          </p:cNvCxnSpPr>
          <p:nvPr/>
        </p:nvCxnSpPr>
        <p:spPr>
          <a:xfrm>
            <a:off x="25473754" y="11105178"/>
            <a:ext cx="3168393" cy="0"/>
          </a:xfrm>
          <a:prstGeom prst="line">
            <a:avLst/>
          </a:prstGeom>
          <a:ln w="12700">
            <a:solidFill>
              <a:srgbClr val="6EA12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Subtítulo 2">
            <a:extLst>
              <a:ext uri="{FF2B5EF4-FFF2-40B4-BE49-F238E27FC236}">
                <a16:creationId xmlns:a16="http://schemas.microsoft.com/office/drawing/2014/main" id="{FA551A63-0BF1-BD47-BADE-6564B1EC4BF0}"/>
              </a:ext>
            </a:extLst>
          </p:cNvPr>
          <p:cNvSpPr txBox="1">
            <a:spLocks/>
          </p:cNvSpPr>
          <p:nvPr/>
        </p:nvSpPr>
        <p:spPr>
          <a:xfrm>
            <a:off x="20894613" y="23639228"/>
            <a:ext cx="7770067" cy="9169531"/>
          </a:xfrm>
          <a:prstGeom prst="rect">
            <a:avLst/>
          </a:prstGeom>
        </p:spPr>
        <p:txBody>
          <a:bodyPr vert="horz" lIns="90468" tIns="45234" rIns="90468" bIns="45234" numCol="1" spcCol="720000" rtlCol="0">
            <a:noAutofit/>
          </a:bodyPr>
          <a:lstStyle>
            <a:lvl1pPr marL="0" indent="0" algn="ctr" defTabSz="3060040" rtl="0" eaLnBrk="1" latinLnBrk="0" hangingPunct="1">
              <a:lnSpc>
                <a:spcPct val="90000"/>
              </a:lnSpc>
              <a:spcBef>
                <a:spcPts val="3347"/>
              </a:spcBef>
              <a:buFont typeface="Arial" panose="020B0604020202020204" pitchFamily="34" charset="0"/>
              <a:buNone/>
              <a:defRPr sz="8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530020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669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060040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6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9005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12007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65009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18011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71013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240158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Nunc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metus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elit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vulputate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sed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pellentesque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non,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pharetra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vel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nulla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Sed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dui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nisl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vulputate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congue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nec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rutrum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eu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arcu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Etiam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nulla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sed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urna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eleifend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mollis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sit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amet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tortor.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mollis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in eros vitae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iaculis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Vestibulum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feugiat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arcu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tellus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tincidunt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fermentum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porta. In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aliquam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congue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malesuada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In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quam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magna,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elementum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a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nibh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convallis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rhoncus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nibh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  <a:p>
            <a:pPr algn="l"/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Praesent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condimentum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sagittis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ante, ut pulvinar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metus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dapibus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quis.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sit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amet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massa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nulla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Vestibulum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vulputate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volutpat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condimentum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Donec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volutpat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sollicitudin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metus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ut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ornare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lorem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egestas non.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Pellentesque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sit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amet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tellus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elit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Mauris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lobortis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auctor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mauris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convallis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Nulla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rutrum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congue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justo.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Fusce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aliquam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felis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lacus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fermentum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laoreet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purus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rhoncus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Integer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finibus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urna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ullamcorper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diam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rhoncus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commodo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Morbi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porta sem eu sem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faucibus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lobortis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lorem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facilisis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In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mollis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dui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vel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imperdiet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auctor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Phasellus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interdum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augue.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Proin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venenatis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posuere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lectus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sed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suscipit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lorem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laoreet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sit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amet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pretium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tortor ut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nunc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sodales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iaculis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</p:txBody>
      </p:sp>
      <p:sp>
        <p:nvSpPr>
          <p:cNvPr id="33" name="Subtítulo 2">
            <a:extLst>
              <a:ext uri="{FF2B5EF4-FFF2-40B4-BE49-F238E27FC236}">
                <a16:creationId xmlns:a16="http://schemas.microsoft.com/office/drawing/2014/main" id="{6DF541DD-357B-D51C-7E78-2ACD4E40DDB3}"/>
              </a:ext>
            </a:extLst>
          </p:cNvPr>
          <p:cNvSpPr txBox="1">
            <a:spLocks/>
          </p:cNvSpPr>
          <p:nvPr/>
        </p:nvSpPr>
        <p:spPr>
          <a:xfrm>
            <a:off x="20926923" y="22391661"/>
            <a:ext cx="7705448" cy="1343936"/>
          </a:xfrm>
          <a:prstGeom prst="rect">
            <a:avLst/>
          </a:prstGeom>
        </p:spPr>
        <p:txBody>
          <a:bodyPr vert="horz" lIns="90468" tIns="45234" rIns="90468" bIns="45234" rtlCol="0">
            <a:normAutofit/>
          </a:bodyPr>
          <a:lstStyle>
            <a:lvl1pPr marL="0" indent="0" algn="ctr" defTabSz="3060040" rtl="0" eaLnBrk="1" latinLnBrk="0" hangingPunct="1">
              <a:lnSpc>
                <a:spcPct val="90000"/>
              </a:lnSpc>
              <a:spcBef>
                <a:spcPts val="3347"/>
              </a:spcBef>
              <a:buFont typeface="Arial" panose="020B0604020202020204" pitchFamily="34" charset="0"/>
              <a:buNone/>
              <a:defRPr sz="8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530020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669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060040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6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9005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12007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65009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18011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71013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240158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PT" sz="6926" b="1" dirty="0">
                <a:solidFill>
                  <a:srgbClr val="6EA1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Referências</a:t>
            </a:r>
          </a:p>
        </p:txBody>
      </p:sp>
      <p:cxnSp>
        <p:nvCxnSpPr>
          <p:cNvPr id="34" name="Conexão Reta 33">
            <a:extLst>
              <a:ext uri="{FF2B5EF4-FFF2-40B4-BE49-F238E27FC236}">
                <a16:creationId xmlns:a16="http://schemas.microsoft.com/office/drawing/2014/main" id="{DC0C9AE5-47E7-B744-46F9-54BFDE1AC885}"/>
              </a:ext>
            </a:extLst>
          </p:cNvPr>
          <p:cNvCxnSpPr>
            <a:cxnSpLocks/>
          </p:cNvCxnSpPr>
          <p:nvPr/>
        </p:nvCxnSpPr>
        <p:spPr>
          <a:xfrm>
            <a:off x="25497561" y="22913572"/>
            <a:ext cx="3168393" cy="0"/>
          </a:xfrm>
          <a:prstGeom prst="line">
            <a:avLst/>
          </a:prstGeom>
          <a:ln w="12700">
            <a:solidFill>
              <a:srgbClr val="6EA12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Subtítulo 2">
            <a:extLst>
              <a:ext uri="{FF2B5EF4-FFF2-40B4-BE49-F238E27FC236}">
                <a16:creationId xmlns:a16="http://schemas.microsoft.com/office/drawing/2014/main" id="{1293D971-2217-E432-7AB2-81A20910F40C}"/>
              </a:ext>
            </a:extLst>
          </p:cNvPr>
          <p:cNvSpPr txBox="1">
            <a:spLocks/>
          </p:cNvSpPr>
          <p:nvPr/>
        </p:nvSpPr>
        <p:spPr>
          <a:xfrm>
            <a:off x="20942228" y="35495237"/>
            <a:ext cx="7770067" cy="4198917"/>
          </a:xfrm>
          <a:prstGeom prst="rect">
            <a:avLst/>
          </a:prstGeom>
        </p:spPr>
        <p:txBody>
          <a:bodyPr vert="horz" lIns="90468" tIns="45234" rIns="90468" bIns="45234" numCol="1" spcCol="720000" rtlCol="0">
            <a:noAutofit/>
          </a:bodyPr>
          <a:lstStyle>
            <a:lvl1pPr marL="0" indent="0" algn="ctr" defTabSz="3060040" rtl="0" eaLnBrk="1" latinLnBrk="0" hangingPunct="1">
              <a:lnSpc>
                <a:spcPct val="90000"/>
              </a:lnSpc>
              <a:spcBef>
                <a:spcPts val="3347"/>
              </a:spcBef>
              <a:buFont typeface="Arial" panose="020B0604020202020204" pitchFamily="34" charset="0"/>
              <a:buNone/>
              <a:defRPr sz="8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530020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669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060040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6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9005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12007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65009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18011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71013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240158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Nunc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metus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elit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vulputate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sed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pellentesque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non,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pharetra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vel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nulla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Sed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dui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nisl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vulputate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congue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nec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rutrum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eu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arcu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Etiam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nulla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sed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urna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eleifend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mollis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sit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amet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tortor.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mollis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in eros vitae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iaculis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Vestibulum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feugiat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arcu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tellus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tincidunt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fermentum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porta. In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aliquam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congue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malesuada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In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quam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magna,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elementum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a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nibh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convallis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rhoncus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t-PT" sz="2770" dirty="0" err="1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nibh</a:t>
            </a:r>
            <a:r>
              <a:rPr lang="pt-PT" sz="277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</p:txBody>
      </p:sp>
      <p:sp>
        <p:nvSpPr>
          <p:cNvPr id="36" name="Subtítulo 2">
            <a:extLst>
              <a:ext uri="{FF2B5EF4-FFF2-40B4-BE49-F238E27FC236}">
                <a16:creationId xmlns:a16="http://schemas.microsoft.com/office/drawing/2014/main" id="{456CDDDF-9574-F58D-64DF-26900BD8C94F}"/>
              </a:ext>
            </a:extLst>
          </p:cNvPr>
          <p:cNvSpPr txBox="1">
            <a:spLocks/>
          </p:cNvSpPr>
          <p:nvPr/>
        </p:nvSpPr>
        <p:spPr>
          <a:xfrm>
            <a:off x="20974538" y="34247670"/>
            <a:ext cx="7705448" cy="1343936"/>
          </a:xfrm>
          <a:prstGeom prst="rect">
            <a:avLst/>
          </a:prstGeom>
        </p:spPr>
        <p:txBody>
          <a:bodyPr vert="horz" lIns="90468" tIns="45234" rIns="90468" bIns="45234" rtlCol="0">
            <a:normAutofit/>
          </a:bodyPr>
          <a:lstStyle>
            <a:lvl1pPr marL="0" indent="0" algn="ctr" defTabSz="3060040" rtl="0" eaLnBrk="1" latinLnBrk="0" hangingPunct="1">
              <a:lnSpc>
                <a:spcPct val="90000"/>
              </a:lnSpc>
              <a:spcBef>
                <a:spcPts val="3347"/>
              </a:spcBef>
              <a:buFont typeface="Arial" panose="020B0604020202020204" pitchFamily="34" charset="0"/>
              <a:buNone/>
              <a:defRPr sz="8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530020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669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060040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6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9005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12007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65009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18011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710139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240158" indent="0" algn="ctr" defTabSz="3060040" rtl="0" eaLnBrk="1" latinLnBrk="0" hangingPunct="1">
              <a:lnSpc>
                <a:spcPct val="90000"/>
              </a:lnSpc>
              <a:spcBef>
                <a:spcPts val="1673"/>
              </a:spcBef>
              <a:buFont typeface="Arial" panose="020B0604020202020204" pitchFamily="34" charset="0"/>
              <a:buNone/>
              <a:defRPr sz="53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PT" sz="6926" b="1" dirty="0">
                <a:solidFill>
                  <a:srgbClr val="6EA1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Contactos</a:t>
            </a:r>
          </a:p>
        </p:txBody>
      </p:sp>
      <p:cxnSp>
        <p:nvCxnSpPr>
          <p:cNvPr id="37" name="Conexão Reta 36">
            <a:extLst>
              <a:ext uri="{FF2B5EF4-FFF2-40B4-BE49-F238E27FC236}">
                <a16:creationId xmlns:a16="http://schemas.microsoft.com/office/drawing/2014/main" id="{C46CF37D-B8F8-E16D-EFD6-DF8C0CF499F3}"/>
              </a:ext>
            </a:extLst>
          </p:cNvPr>
          <p:cNvCxnSpPr>
            <a:cxnSpLocks/>
          </p:cNvCxnSpPr>
          <p:nvPr/>
        </p:nvCxnSpPr>
        <p:spPr>
          <a:xfrm>
            <a:off x="25545176" y="34769582"/>
            <a:ext cx="3168393" cy="0"/>
          </a:xfrm>
          <a:prstGeom prst="line">
            <a:avLst/>
          </a:prstGeom>
          <a:ln w="12700">
            <a:solidFill>
              <a:srgbClr val="6EA12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4" name="Imagem 43">
            <a:extLst>
              <a:ext uri="{FF2B5EF4-FFF2-40B4-BE49-F238E27FC236}">
                <a16:creationId xmlns:a16="http://schemas.microsoft.com/office/drawing/2014/main" id="{7CBB5273-15E6-CB1F-5ADF-F4D547998B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8347" t="28994" r="569" b="24124"/>
          <a:stretch>
            <a:fillRect/>
          </a:stretch>
        </p:blipFill>
        <p:spPr>
          <a:xfrm>
            <a:off x="1319318" y="2758231"/>
            <a:ext cx="9432452" cy="6054539"/>
          </a:xfrm>
          <a:prstGeom prst="rect">
            <a:avLst/>
          </a:prstGeom>
        </p:spPr>
      </p:pic>
      <p:pic>
        <p:nvPicPr>
          <p:cNvPr id="46" name="Imagem 45">
            <a:extLst>
              <a:ext uri="{FF2B5EF4-FFF2-40B4-BE49-F238E27FC236}">
                <a16:creationId xmlns:a16="http://schemas.microsoft.com/office/drawing/2014/main" id="{1B9DD683-F83D-EE62-DB54-F7CBE2F7FF9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9996" b="42989"/>
          <a:stretch>
            <a:fillRect/>
          </a:stretch>
        </p:blipFill>
        <p:spPr>
          <a:xfrm>
            <a:off x="1179391" y="332401"/>
            <a:ext cx="15067491" cy="1321199"/>
          </a:xfrm>
          <a:prstGeom prst="rect">
            <a:avLst/>
          </a:prstGeom>
        </p:spPr>
      </p:pic>
      <p:pic>
        <p:nvPicPr>
          <p:cNvPr id="48" name="Imagem 47">
            <a:extLst>
              <a:ext uri="{FF2B5EF4-FFF2-40B4-BE49-F238E27FC236}">
                <a16:creationId xmlns:a16="http://schemas.microsoft.com/office/drawing/2014/main" id="{D55F556D-86FA-1460-B06C-F2FF5390026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6085" b="38753"/>
          <a:stretch>
            <a:fillRect/>
          </a:stretch>
        </p:blipFill>
        <p:spPr>
          <a:xfrm>
            <a:off x="14299774" y="584691"/>
            <a:ext cx="15067500" cy="972333"/>
          </a:xfrm>
          <a:prstGeom prst="rect">
            <a:avLst/>
          </a:prstGeom>
        </p:spPr>
      </p:pic>
      <p:sp>
        <p:nvSpPr>
          <p:cNvPr id="53" name="Título 1">
            <a:extLst>
              <a:ext uri="{FF2B5EF4-FFF2-40B4-BE49-F238E27FC236}">
                <a16:creationId xmlns:a16="http://schemas.microsoft.com/office/drawing/2014/main" id="{1B0C42DA-BF88-47AA-B0A1-EF7919A162CD}"/>
              </a:ext>
            </a:extLst>
          </p:cNvPr>
          <p:cNvSpPr txBox="1">
            <a:spLocks/>
          </p:cNvSpPr>
          <p:nvPr/>
        </p:nvSpPr>
        <p:spPr>
          <a:xfrm>
            <a:off x="11456267" y="6666703"/>
            <a:ext cx="17327451" cy="471177"/>
          </a:xfrm>
          <a:prstGeom prst="rect">
            <a:avLst/>
          </a:prstGeom>
        </p:spPr>
        <p:txBody>
          <a:bodyPr vert="horz" lIns="90468" tIns="45234" rIns="90468" bIns="45234" rtlCol="0" anchor="b">
            <a:noAutofit/>
          </a:bodyPr>
          <a:lstStyle>
            <a:lvl1pPr algn="ctr" defTabSz="306004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7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77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Nomes Autores</a:t>
            </a:r>
            <a:r>
              <a:rPr lang="pt-PT" sz="2770" b="1" baseline="300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pt-PT" sz="277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Nomes Autores</a:t>
            </a:r>
            <a:r>
              <a:rPr lang="pt-PT" sz="2770" b="1" baseline="300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pt-PT" sz="277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 Nomes Autores</a:t>
            </a:r>
            <a:r>
              <a:rPr lang="pt-PT" sz="2770" b="1" baseline="300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cxnSp>
        <p:nvCxnSpPr>
          <p:cNvPr id="54" name="Conexão Reta 20">
            <a:extLst>
              <a:ext uri="{FF2B5EF4-FFF2-40B4-BE49-F238E27FC236}">
                <a16:creationId xmlns:a16="http://schemas.microsoft.com/office/drawing/2014/main" id="{C3A18A6C-5A8C-8786-A356-76D80613797A}"/>
              </a:ext>
            </a:extLst>
          </p:cNvPr>
          <p:cNvCxnSpPr>
            <a:cxnSpLocks/>
          </p:cNvCxnSpPr>
          <p:nvPr/>
        </p:nvCxnSpPr>
        <p:spPr>
          <a:xfrm rot="5400000">
            <a:off x="8177042" y="5430916"/>
            <a:ext cx="452390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2253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o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79</TotalTime>
  <Words>1280</Words>
  <Application>Microsoft Office PowerPoint</Application>
  <PresentationFormat>Personalizados</PresentationFormat>
  <Paragraphs>24</Paragraphs>
  <Slides>1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Calibri Light</vt:lpstr>
      <vt:lpstr>Tema do Office</vt:lpstr>
      <vt:lpstr>Lorem ipsum dolor sit amet, consectetur adipiscing elit.Lorem ipsum dolor sit amet, consectetur adipiscing elit.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Rui Fernando Cortes Melo Lobo</dc:creator>
  <cp:lastModifiedBy>Paula Cristina Negrão Ferreira da Cruz</cp:lastModifiedBy>
  <cp:revision>6</cp:revision>
  <dcterms:created xsi:type="dcterms:W3CDTF">2025-10-28T17:52:50Z</dcterms:created>
  <dcterms:modified xsi:type="dcterms:W3CDTF">2026-08-10T15:08:20Z</dcterms:modified>
</cp:coreProperties>
</file>