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A02F"/>
    <a:srgbClr val="F2E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 showGuides="1">
      <p:cViewPr varScale="1">
        <p:scale>
          <a:sx n="184" d="100"/>
          <a:sy n="184" d="100"/>
        </p:scale>
        <p:origin x="168" y="3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8" d="100"/>
          <a:sy n="118" d="100"/>
        </p:scale>
        <p:origin x="50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6E7DE4E9-7915-F6FE-FD38-79EF15E408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C9EC0E2F-FE90-511F-7D19-6C39756060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AAB1E-1C2E-43BB-BDF2-88BC13917E41}" type="datetimeFigureOut">
              <a:rPr lang="pt-PT" smtClean="0"/>
              <a:t>11/08/2026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94A89941-DC02-C777-6DA5-B50A9FF29F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3BFC12C0-FD1B-F07B-0B32-BFF9587AC2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65F40-E567-43EC-8EB2-F19969FFFAC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2313386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9723-A4F5-4411-BA5E-AE091E8BC430}" type="datetimeFigureOut">
              <a:rPr lang="pt-PT" smtClean="0"/>
              <a:t>11/08/2026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6EA22-66E3-415B-B40D-00B3AD108649}" type="slidenum">
              <a:rPr lang="pt-PT" smtClean="0"/>
              <a:t>‹nº›</a:t>
            </a:fld>
            <a:endParaRPr lang="pt-PT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558AF4C-3374-5C5D-7E79-ADBCBEE6FD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2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830C9CEC-5988-40EB-CBD7-770870236CDE}"/>
              </a:ext>
            </a:extLst>
          </p:cNvPr>
          <p:cNvSpPr/>
          <p:nvPr userDrawn="1"/>
        </p:nvSpPr>
        <p:spPr>
          <a:xfrm>
            <a:off x="0" y="0"/>
            <a:ext cx="5257799" cy="5143500"/>
          </a:xfrm>
          <a:prstGeom prst="rect">
            <a:avLst/>
          </a:prstGeom>
          <a:solidFill>
            <a:srgbClr val="F2EF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solidFill>
                  <a:srgbClr val="F2EFE0"/>
                </a:solidFill>
              </a:ln>
              <a:noFill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9911" y="832338"/>
            <a:ext cx="2993781" cy="30011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832339"/>
            <a:ext cx="4295042" cy="3001108"/>
          </a:xfrm>
        </p:spPr>
        <p:txBody>
          <a:bodyPr/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dirty="0"/>
              <a:t>22 setembro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16EA22-66E3-415B-B40D-00B3AD108649}" type="slidenum">
              <a:rPr lang="pt-PT" smtClean="0"/>
              <a:pPr/>
              <a:t>‹nº›</a:t>
            </a:fld>
            <a:endParaRPr lang="pt-PT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EAA1D6C-63A8-285D-F96D-94E8EFFB2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534" r="48646" b="42964"/>
          <a:stretch>
            <a:fillRect/>
          </a:stretch>
        </p:blipFill>
        <p:spPr>
          <a:xfrm>
            <a:off x="6201365" y="0"/>
            <a:ext cx="2616779" cy="414073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A50C6C3-DB55-53CF-E6BF-75809C0776F9}"/>
              </a:ext>
            </a:extLst>
          </p:cNvPr>
          <p:cNvSpPr/>
          <p:nvPr userDrawn="1"/>
        </p:nvSpPr>
        <p:spPr>
          <a:xfrm>
            <a:off x="8733692" y="0"/>
            <a:ext cx="410308" cy="83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679472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0" y="750278"/>
            <a:ext cx="3024188" cy="1477107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0" y="3090131"/>
            <a:ext cx="3086100" cy="11251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299723-A4F5-4411-BA5E-AE091E8BC430}" type="datetimeFigureOut">
              <a:rPr lang="pt-PT" smtClean="0"/>
              <a:pPr/>
              <a:t>11/08/2026</a:t>
            </a:fld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16EA22-66E3-415B-B40D-00B3AD108649}" type="slidenum">
              <a:rPr lang="pt-PT" smtClean="0"/>
              <a:pPr/>
              <a:t>‹nº›</a:t>
            </a:fld>
            <a:endParaRPr lang="pt-PT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EEE43E3-09CC-9737-74CC-710E432BE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534" r="48646" b="42964"/>
          <a:stretch>
            <a:fillRect/>
          </a:stretch>
        </p:blipFill>
        <p:spPr>
          <a:xfrm>
            <a:off x="6201365" y="0"/>
            <a:ext cx="2616779" cy="414073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2BAFE3EA-6511-D669-508A-A69F8729D6E2}"/>
              </a:ext>
            </a:extLst>
          </p:cNvPr>
          <p:cNvSpPr/>
          <p:nvPr userDrawn="1"/>
        </p:nvSpPr>
        <p:spPr>
          <a:xfrm>
            <a:off x="8733692" y="0"/>
            <a:ext cx="410308" cy="83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149200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B9449144-BBD6-662B-E9BF-B9096211A05C}"/>
              </a:ext>
            </a:extLst>
          </p:cNvPr>
          <p:cNvSpPr/>
          <p:nvPr userDrawn="1"/>
        </p:nvSpPr>
        <p:spPr>
          <a:xfrm>
            <a:off x="-82062" y="0"/>
            <a:ext cx="9226062" cy="5143500"/>
          </a:xfrm>
          <a:prstGeom prst="rect">
            <a:avLst/>
          </a:prstGeom>
          <a:solidFill>
            <a:srgbClr val="6E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85572"/>
            <a:ext cx="7886700" cy="99417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51243"/>
            <a:ext cx="3886200" cy="2881480"/>
          </a:xfrm>
        </p:spPr>
        <p:txBody>
          <a:bodyPr/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751243"/>
            <a:ext cx="3886200" cy="2881480"/>
          </a:xfrm>
        </p:spPr>
        <p:txBody>
          <a:bodyPr/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299723-A4F5-4411-BA5E-AE091E8BC430}" type="datetimeFigureOut">
              <a:rPr lang="pt-PT" smtClean="0"/>
              <a:pPr/>
              <a:t>11/08/2026</a:t>
            </a:fld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16EA22-66E3-415B-B40D-00B3AD108649}" type="slidenum">
              <a:rPr lang="pt-PT" smtClean="0"/>
              <a:pPr/>
              <a:t>‹nº›</a:t>
            </a:fld>
            <a:endParaRPr lang="pt-PT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C4AE80D-D609-F9C4-9949-19D59207C0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534" r="48646" b="42964"/>
          <a:stretch>
            <a:fillRect/>
          </a:stretch>
        </p:blipFill>
        <p:spPr>
          <a:xfrm>
            <a:off x="6201365" y="0"/>
            <a:ext cx="2616779" cy="414073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F834E3D1-70E4-B7B5-C426-828767474F47}"/>
              </a:ext>
            </a:extLst>
          </p:cNvPr>
          <p:cNvSpPr/>
          <p:nvPr userDrawn="1"/>
        </p:nvSpPr>
        <p:spPr>
          <a:xfrm>
            <a:off x="8733692" y="0"/>
            <a:ext cx="410308" cy="83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16835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B9449144-BBD6-662B-E9BF-B9096211A05C}"/>
              </a:ext>
            </a:extLst>
          </p:cNvPr>
          <p:cNvSpPr/>
          <p:nvPr userDrawn="1"/>
        </p:nvSpPr>
        <p:spPr>
          <a:xfrm>
            <a:off x="-82062" y="0"/>
            <a:ext cx="9226062" cy="5143500"/>
          </a:xfrm>
          <a:prstGeom prst="rect">
            <a:avLst/>
          </a:prstGeom>
          <a:solidFill>
            <a:srgbClr val="F2EF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10777"/>
            <a:ext cx="7886700" cy="994172"/>
          </a:xfrm>
        </p:spPr>
        <p:txBody>
          <a:bodyPr/>
          <a:lstStyle>
            <a:lvl1pPr>
              <a:defRPr sz="2400">
                <a:solidFill>
                  <a:srgbClr val="6EA02F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667741"/>
            <a:ext cx="3886200" cy="2964982"/>
          </a:xfrm>
        </p:spPr>
        <p:txBody>
          <a:bodyPr/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67741"/>
            <a:ext cx="3886200" cy="296498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17299723-A4F5-4411-BA5E-AE091E8BC430}" type="datetimeFigureOut">
              <a:rPr lang="pt-PT" smtClean="0"/>
              <a:pPr/>
              <a:t>11/08/2026</a:t>
            </a:fld>
            <a:endParaRPr lang="pt-P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3916EA22-66E3-415B-B40D-00B3AD108649}" type="slidenum">
              <a:rPr lang="pt-PT" smtClean="0"/>
              <a:pPr/>
              <a:t>‹nº›</a:t>
            </a:fld>
            <a:endParaRPr lang="pt-PT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48E55CC-775C-02A2-67D7-B4838FCD04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492"/>
                    </a14:imgEffect>
                    <a14:imgEffect>
                      <a14:saturation sat="62000"/>
                    </a14:imgEffect>
                    <a14:imgEffect>
                      <a14:brightnessContrast bright="82000" contras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534" r="48646" b="42964"/>
          <a:stretch>
            <a:fillRect/>
          </a:stretch>
        </p:blipFill>
        <p:spPr>
          <a:xfrm>
            <a:off x="6201365" y="0"/>
            <a:ext cx="2616779" cy="414073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05B6F71-6862-3CFB-11A1-8DECC5E13DE2}"/>
              </a:ext>
            </a:extLst>
          </p:cNvPr>
          <p:cNvSpPr/>
          <p:nvPr userDrawn="1"/>
        </p:nvSpPr>
        <p:spPr>
          <a:xfrm>
            <a:off x="8733692" y="0"/>
            <a:ext cx="410308" cy="83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62911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1C0836F7-3081-90C7-B6CE-EE3706E49629}"/>
              </a:ext>
            </a:extLst>
          </p:cNvPr>
          <p:cNvSpPr/>
          <p:nvPr userDrawn="1"/>
        </p:nvSpPr>
        <p:spPr>
          <a:xfrm>
            <a:off x="-82062" y="0"/>
            <a:ext cx="9226062" cy="5143500"/>
          </a:xfrm>
          <a:prstGeom prst="rect">
            <a:avLst/>
          </a:prstGeom>
          <a:solidFill>
            <a:srgbClr val="6E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76467"/>
            <a:ext cx="7886700" cy="99417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299723-A4F5-4411-BA5E-AE091E8BC430}" type="datetimeFigureOut">
              <a:rPr lang="pt-PT" smtClean="0"/>
              <a:pPr/>
              <a:t>11/08/2026</a:t>
            </a:fld>
            <a:endParaRPr lang="pt-P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16EA22-66E3-415B-B40D-00B3AD108649}" type="slidenum">
              <a:rPr lang="pt-PT" smtClean="0"/>
              <a:pPr/>
              <a:t>‹nº›</a:t>
            </a:fld>
            <a:endParaRPr lang="pt-PT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50D791-89DB-2C29-A63B-61D43C245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534" r="48646" b="42964"/>
          <a:stretch>
            <a:fillRect/>
          </a:stretch>
        </p:blipFill>
        <p:spPr>
          <a:xfrm>
            <a:off x="6201365" y="0"/>
            <a:ext cx="2616779" cy="414073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F774D842-4154-91C3-9D58-455D6DE524D6}"/>
              </a:ext>
            </a:extLst>
          </p:cNvPr>
          <p:cNvSpPr/>
          <p:nvPr userDrawn="1"/>
        </p:nvSpPr>
        <p:spPr>
          <a:xfrm>
            <a:off x="8733692" y="0"/>
            <a:ext cx="410308" cy="83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822035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299723-A4F5-4411-BA5E-AE091E8BC430}" type="datetimeFigureOut">
              <a:rPr lang="pt-PT" smtClean="0"/>
              <a:pPr/>
              <a:t>11/08/2026</a:t>
            </a:fld>
            <a:endParaRPr lang="pt-P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6EA22-66E3-415B-B40D-00B3AD108649}" type="slidenum">
              <a:rPr lang="pt-PT" smtClean="0"/>
              <a:t>‹nº›</a:t>
            </a:fld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EC47386-78D5-A88F-1F1D-5FEA8D341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534" r="48646" b="42964"/>
          <a:stretch>
            <a:fillRect/>
          </a:stretch>
        </p:blipFill>
        <p:spPr>
          <a:xfrm>
            <a:off x="6201365" y="0"/>
            <a:ext cx="2616779" cy="414073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FACD748C-380F-4015-18CF-BBC5465379C5}"/>
              </a:ext>
            </a:extLst>
          </p:cNvPr>
          <p:cNvSpPr/>
          <p:nvPr userDrawn="1"/>
        </p:nvSpPr>
        <p:spPr>
          <a:xfrm>
            <a:off x="8733692" y="0"/>
            <a:ext cx="410308" cy="83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465021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299723-A4F5-4411-BA5E-AE091E8BC430}" type="datetimeFigureOut">
              <a:rPr lang="pt-PT" smtClean="0"/>
              <a:pPr/>
              <a:t>11/08/2026</a:t>
            </a:fld>
            <a:endParaRPr lang="pt-P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6EA22-66E3-415B-B40D-00B3AD108649}" type="slidenum">
              <a:rPr lang="pt-PT" smtClean="0"/>
              <a:t>‹nº›</a:t>
            </a:fld>
            <a:endParaRPr lang="pt-PT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ACD748C-380F-4015-18CF-BBC5465379C5}"/>
              </a:ext>
            </a:extLst>
          </p:cNvPr>
          <p:cNvSpPr/>
          <p:nvPr userDrawn="1"/>
        </p:nvSpPr>
        <p:spPr>
          <a:xfrm>
            <a:off x="8733692" y="0"/>
            <a:ext cx="410308" cy="83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  <a:noFill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B5AA3422-639E-CD00-2490-611C22EEFD0F}"/>
              </a:ext>
            </a:extLst>
          </p:cNvPr>
          <p:cNvGrpSpPr/>
          <p:nvPr userDrawn="1"/>
        </p:nvGrpSpPr>
        <p:grpSpPr>
          <a:xfrm>
            <a:off x="5229815" y="2379518"/>
            <a:ext cx="3796988" cy="2176896"/>
            <a:chOff x="5406462" y="1319645"/>
            <a:chExt cx="2625712" cy="150537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7EC47386-78D5-A88F-1F1D-5FEA8D341C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50535" r="48471" b="43183"/>
            <a:stretch>
              <a:fillRect/>
            </a:stretch>
          </p:blipFill>
          <p:spPr>
            <a:xfrm>
              <a:off x="5406462" y="1319645"/>
              <a:ext cx="2625712" cy="400050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6BC8CBEC-0527-5666-7842-D14E0B869C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16" t="51188" r="16049" b="42530"/>
            <a:stretch>
              <a:fillRect/>
            </a:stretch>
          </p:blipFill>
          <p:spPr>
            <a:xfrm>
              <a:off x="5553940" y="1719695"/>
              <a:ext cx="1683329" cy="40005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9B9BA79B-D07A-6E12-D294-A7BD61EFA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95" t="56549" r="48471" b="37169"/>
            <a:stretch>
              <a:fillRect/>
            </a:stretch>
          </p:blipFill>
          <p:spPr>
            <a:xfrm>
              <a:off x="5553941" y="2078176"/>
              <a:ext cx="2478233" cy="400050"/>
            </a:xfrm>
            <a:prstGeom prst="rect">
              <a:avLst/>
            </a:prstGeom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2DD8CE1F-54D4-5E55-9B02-7BDA003E74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87" t="56923" r="-2021" b="36795"/>
            <a:stretch>
              <a:fillRect/>
            </a:stretch>
          </p:blipFill>
          <p:spPr>
            <a:xfrm>
              <a:off x="5553940" y="2424973"/>
              <a:ext cx="2478233" cy="4000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5964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299723-A4F5-4411-BA5E-AE091E8BC430}" type="datetimeFigureOut">
              <a:rPr lang="pt-PT" smtClean="0"/>
              <a:pPr/>
              <a:t>11/08/2026</a:t>
            </a:fld>
            <a:endParaRPr lang="pt-P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6EA22-66E3-415B-B40D-00B3AD108649}" type="slidenum">
              <a:rPr lang="pt-PT" smtClean="0"/>
              <a:t>‹nº›</a:t>
            </a:fld>
            <a:endParaRPr lang="pt-PT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ACD748C-380F-4015-18CF-BBC5465379C5}"/>
              </a:ext>
            </a:extLst>
          </p:cNvPr>
          <p:cNvSpPr/>
          <p:nvPr userDrawn="1"/>
        </p:nvSpPr>
        <p:spPr>
          <a:xfrm>
            <a:off x="8733692" y="0"/>
            <a:ext cx="410308" cy="83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  <a:noFill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B5AA3422-639E-CD00-2490-611C22EEFD0F}"/>
              </a:ext>
            </a:extLst>
          </p:cNvPr>
          <p:cNvGrpSpPr/>
          <p:nvPr userDrawn="1"/>
        </p:nvGrpSpPr>
        <p:grpSpPr>
          <a:xfrm>
            <a:off x="5229815" y="2379518"/>
            <a:ext cx="3796988" cy="2176896"/>
            <a:chOff x="5406462" y="1319645"/>
            <a:chExt cx="2625712" cy="150537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7EC47386-78D5-A88F-1F1D-5FEA8D341C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50535" r="48471" b="43183"/>
            <a:stretch>
              <a:fillRect/>
            </a:stretch>
          </p:blipFill>
          <p:spPr>
            <a:xfrm>
              <a:off x="5406462" y="1319645"/>
              <a:ext cx="2625712" cy="400050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6BC8CBEC-0527-5666-7842-D14E0B869C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16" t="51188" r="16049" b="42530"/>
            <a:stretch>
              <a:fillRect/>
            </a:stretch>
          </p:blipFill>
          <p:spPr>
            <a:xfrm>
              <a:off x="5553940" y="1719695"/>
              <a:ext cx="1683329" cy="40005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9B9BA79B-D07A-6E12-D294-A7BD61EFA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95" t="56549" r="48471" b="37169"/>
            <a:stretch>
              <a:fillRect/>
            </a:stretch>
          </p:blipFill>
          <p:spPr>
            <a:xfrm>
              <a:off x="5553941" y="2078176"/>
              <a:ext cx="2478233" cy="400050"/>
            </a:xfrm>
            <a:prstGeom prst="rect">
              <a:avLst/>
            </a:prstGeom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2DD8CE1F-54D4-5E55-9B02-7BDA003E74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87" t="56923" r="-2021" b="36795"/>
            <a:stretch>
              <a:fillRect/>
            </a:stretch>
          </p:blipFill>
          <p:spPr>
            <a:xfrm>
              <a:off x="5553940" y="2424973"/>
              <a:ext cx="2478233" cy="400050"/>
            </a:xfrm>
            <a:prstGeom prst="rect">
              <a:avLst/>
            </a:prstGeom>
          </p:spPr>
        </p:pic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F5CF79A0-06A3-5A55-7501-B7074D70A8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58476" t="28080" r="1282" b="37414"/>
          <a:stretch>
            <a:fillRect/>
          </a:stretch>
        </p:blipFill>
        <p:spPr>
          <a:xfrm>
            <a:off x="6271628" y="570277"/>
            <a:ext cx="1926626" cy="92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5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2EBD2965-D289-ACC4-CC8E-DD8F526F2FA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299723-A4F5-4411-BA5E-AE091E8BC430}" type="datetimeFigureOut">
              <a:rPr lang="pt-PT" smtClean="0"/>
              <a:t>11/08/2026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16EA22-66E3-415B-B40D-00B3AD108649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F1D946A-CAB8-02E1-89A7-43332E2AA136}"/>
              </a:ext>
            </a:extLst>
          </p:cNvPr>
          <p:cNvSpPr/>
          <p:nvPr userDrawn="1"/>
        </p:nvSpPr>
        <p:spPr>
          <a:xfrm>
            <a:off x="5205046" y="0"/>
            <a:ext cx="3938954" cy="5143500"/>
          </a:xfrm>
          <a:prstGeom prst="rect">
            <a:avLst/>
          </a:prstGeom>
          <a:solidFill>
            <a:srgbClr val="6E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137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2" r:id="rId5"/>
    <p:sldLayoutId id="2147483666" r:id="rId6"/>
    <p:sldLayoutId id="2147483667" r:id="rId7"/>
    <p:sldLayoutId id="2147483673" r:id="rId8"/>
    <p:sldLayoutId id="2147483674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bg2">
              <a:lumMod val="25000"/>
            </a:schemeClr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bg2">
              <a:lumMod val="25000"/>
            </a:schemeClr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bg2">
              <a:lumMod val="25000"/>
            </a:schemeClr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bg2">
              <a:lumMod val="25000"/>
            </a:schemeClr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1D145B-2E8C-9703-4ECA-F2FE84B91E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400B7C-6B6F-E160-18E5-AC6DE0D8FE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69968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564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7653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B4050-0069-A37C-E224-46DD3B2B0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7E52715-DC53-7A50-3EED-63BF06235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29225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6734-AF99-4DFA-2B09-40AE9087B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4230CD7C-A6DD-9C30-DF3A-062E14CB05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81511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2CFFD-6248-0684-2F88-A6645004F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147D36B-41AF-E4A8-4D65-5C9CA583D4C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014D6A4-3FB5-1521-7C30-075D9C4A7C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382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E53323-717A-4353-0EA2-02655AF26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1B0A613-853B-299F-6E4B-49D02645694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868DF616-EB2A-7982-E274-2C9B44CF06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2156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853AF-F6CC-DF21-0F77-C99AF7B19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20E8F7F-37F9-6A2D-45EF-0E378DA032F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BA4B795-B76E-A2A5-0372-6FBEC338BF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384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B64D9F-6C19-5318-B224-7E3B80BB7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97388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9F12FA-1587-7834-792E-54F1212B6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521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8595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0</Words>
  <Application>Microsoft Office PowerPoint</Application>
  <PresentationFormat>Apresentação no Ecrã (16:9)</PresentationFormat>
  <Paragraphs>0</Paragraphs>
  <Slides>11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4" baseType="lpstr">
      <vt:lpstr>Aptos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Cristina Negrão Ferreira da Cruz</dc:creator>
  <cp:lastModifiedBy>Paula Cristina Negrão Ferreira da Cruz</cp:lastModifiedBy>
  <cp:revision>2</cp:revision>
  <dcterms:created xsi:type="dcterms:W3CDTF">2026-08-10T15:09:31Z</dcterms:created>
  <dcterms:modified xsi:type="dcterms:W3CDTF">2026-08-11T10:57:42Z</dcterms:modified>
</cp:coreProperties>
</file>